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86C63-5F6C-49FF-94DD-461C0A5EAB8A}" type="datetimeFigureOut">
              <a:rPr lang="en-CA" smtClean="0"/>
              <a:t>4/27/17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12F32-213F-47CE-8982-17671E1613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7194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14FF-D1C0-4CFB-BA6E-BAFC31A4FF1F}" type="datetime1">
              <a:rPr lang="en-CA" smtClean="0"/>
              <a:t>4/27/17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590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68FD5-5ADD-4BE0-ABC1-A9CEAF6DDBFA}" type="datetime1">
              <a:rPr lang="en-CA" smtClean="0"/>
              <a:t>4/27/17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384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384B-E20B-4C50-B5C4-A084CD04ECAC}" type="datetime1">
              <a:rPr lang="en-CA" smtClean="0"/>
              <a:t>4/27/17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988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7A9B-E8A0-418C-93DC-2C333CF58944}" type="datetime1">
              <a:rPr lang="en-CA" smtClean="0"/>
              <a:t>4/27/17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588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C8E45-65B1-4F52-B236-E7D290278882}" type="datetime1">
              <a:rPr lang="en-CA" smtClean="0"/>
              <a:t>4/27/17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457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2C59-826B-4216-A210-B2F99793B75A}" type="datetime1">
              <a:rPr lang="en-CA" smtClean="0"/>
              <a:t>4/27/17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208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2A0-5537-433A-9591-2624B203B55E}" type="datetime1">
              <a:rPr lang="en-CA" smtClean="0"/>
              <a:t>4/27/17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FE4A-A0F7-47A1-92F2-816700B9CD59}" type="datetime1">
              <a:rPr lang="en-CA" smtClean="0"/>
              <a:t>4/27/17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181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D5DC-5269-496D-81FF-727ABAC75F13}" type="datetime1">
              <a:rPr lang="en-CA" smtClean="0"/>
              <a:t>4/27/17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34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EE2C-ACBB-4A91-96CC-4988581782A0}" type="datetime1">
              <a:rPr lang="en-CA" smtClean="0"/>
              <a:t>4/27/17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373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2FBB-E946-43E6-9E52-BFB36A7C2C70}" type="datetime1">
              <a:rPr lang="en-CA" smtClean="0"/>
              <a:t>4/27/17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932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6B5BD-9322-4858-8020-E249DA315CDC}" type="datetime1">
              <a:rPr lang="en-CA" smtClean="0"/>
              <a:t>4/27/17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8B4B2-44BB-4470-BA52-0BEC2E760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662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7171" y="116633"/>
            <a:ext cx="4941093" cy="864095"/>
          </a:xfrm>
        </p:spPr>
        <p:txBody>
          <a:bodyPr>
            <a:normAutofit/>
          </a:bodyPr>
          <a:lstStyle/>
          <a:p>
            <a:r>
              <a:rPr lang="en-CA" sz="3600" b="1" u="sng" dirty="0" smtClean="0"/>
              <a:t>Thursday</a:t>
            </a:r>
            <a:r>
              <a:rPr lang="en-CA" sz="3600" b="1" u="sng" dirty="0"/>
              <a:t>, </a:t>
            </a:r>
            <a:r>
              <a:rPr lang="en-CA" sz="3600" b="1" u="sng" dirty="0" smtClean="0"/>
              <a:t>April </a:t>
            </a:r>
            <a:r>
              <a:rPr lang="en-CA" sz="3600" b="1" u="sng" dirty="0"/>
              <a:t>27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96" y="980728"/>
            <a:ext cx="9108504" cy="587727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CA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chemeClr val="tx1"/>
                </a:solidFill>
              </a:rPr>
              <a:t>Foundation of Administrative Justice</a:t>
            </a:r>
          </a:p>
          <a:p>
            <a:pPr algn="l"/>
            <a:r>
              <a:rPr lang="en-CA" sz="2400" dirty="0">
                <a:solidFill>
                  <a:schemeClr val="tx1"/>
                </a:solidFill>
              </a:rPr>
              <a:t>	Conference Room C				8:00 am – 5:00 pm</a:t>
            </a:r>
          </a:p>
          <a:p>
            <a:pPr algn="l"/>
            <a:endParaRPr lang="en-CA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chemeClr val="tx1"/>
                </a:solidFill>
              </a:rPr>
              <a:t>United Church</a:t>
            </a:r>
          </a:p>
          <a:p>
            <a:pPr algn="l"/>
            <a:r>
              <a:rPr lang="en-CA" sz="2400" dirty="0">
                <a:solidFill>
                  <a:schemeClr val="tx1"/>
                </a:solidFill>
              </a:rPr>
              <a:t>	Conference Room A / Prairie Lounge		9:00 am – 5:00 pm</a:t>
            </a:r>
          </a:p>
          <a:p>
            <a:pPr algn="l"/>
            <a:r>
              <a:rPr lang="en-CA" sz="2400" dirty="0">
                <a:solidFill>
                  <a:schemeClr val="tx1"/>
                </a:solidFill>
              </a:rPr>
              <a:t>	Office 7 / Small Dining Room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817" t="69267" r="27966" b="9489"/>
          <a:stretch>
            <a:fillRect/>
          </a:stretch>
        </p:blipFill>
        <p:spPr bwMode="auto">
          <a:xfrm>
            <a:off x="35496" y="50453"/>
            <a:ext cx="1971675" cy="930275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948264" y="188641"/>
            <a:ext cx="2016224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 b="1" smtClean="0"/>
              <a:t>8:39</a:t>
            </a:r>
            <a:endParaRPr lang="en-CA" sz="4800" b="1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6A3F-7E9E-40CD-BD51-3FDCEA106DF9}" type="datetime1">
              <a:rPr lang="en-CA" smtClean="0"/>
              <a:t>4/27/17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5373067"/>
      </p:ext>
    </p:extLst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7171" y="116633"/>
            <a:ext cx="4941093" cy="864095"/>
          </a:xfrm>
        </p:spPr>
        <p:txBody>
          <a:bodyPr>
            <a:normAutofit/>
          </a:bodyPr>
          <a:lstStyle/>
          <a:p>
            <a:r>
              <a:rPr lang="en-CA" sz="3600" b="1" u="sng" dirty="0" smtClean="0"/>
              <a:t>Thursday</a:t>
            </a:r>
            <a:r>
              <a:rPr lang="en-CA" sz="3600" b="1" u="sng" dirty="0"/>
              <a:t>, </a:t>
            </a:r>
            <a:r>
              <a:rPr lang="en-CA" sz="3600" b="1" u="sng" dirty="0" smtClean="0"/>
              <a:t>April </a:t>
            </a:r>
            <a:r>
              <a:rPr lang="en-CA" sz="3600" b="1" u="sng" dirty="0"/>
              <a:t>27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96" y="980728"/>
            <a:ext cx="9108504" cy="5877272"/>
          </a:xfrm>
        </p:spPr>
        <p:txBody>
          <a:bodyPr>
            <a:normAutofit/>
          </a:bodyPr>
          <a:lstStyle/>
          <a:p>
            <a:r>
              <a:rPr lang="en-CA" sz="4800" b="1" u="sng" dirty="0" smtClean="0">
                <a:solidFill>
                  <a:schemeClr val="tx1"/>
                </a:solidFill>
              </a:rPr>
              <a:t>Upcoming Programs</a:t>
            </a:r>
            <a:endParaRPr lang="en-CA" sz="4800" b="1" u="sng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sz="2400" b="1" dirty="0" smtClean="0">
                <a:solidFill>
                  <a:schemeClr val="tx1"/>
                </a:solidFill>
              </a:rPr>
              <a:t>And So We Wait … Our Spiritual Journey of Transformation:</a:t>
            </a:r>
            <a:endParaRPr lang="en-CA" sz="2400" b="1" dirty="0">
              <a:solidFill>
                <a:schemeClr val="tx1"/>
              </a:solidFill>
            </a:endParaRPr>
          </a:p>
          <a:p>
            <a:pPr algn="l"/>
            <a:r>
              <a:rPr lang="en-CA" sz="2400" dirty="0">
                <a:solidFill>
                  <a:schemeClr val="tx1"/>
                </a:solidFill>
              </a:rPr>
              <a:t>	</a:t>
            </a:r>
            <a:r>
              <a:rPr lang="en-CA" sz="2000" dirty="0" smtClean="0">
                <a:solidFill>
                  <a:schemeClr val="tx1"/>
                </a:solidFill>
              </a:rPr>
              <a:t>A Weekend Retreat for Women				May 5</a:t>
            </a:r>
            <a:r>
              <a:rPr lang="en-CA" sz="2000" baseline="30000" dirty="0" smtClean="0">
                <a:solidFill>
                  <a:schemeClr val="tx1"/>
                </a:solidFill>
              </a:rPr>
              <a:t>th</a:t>
            </a:r>
            <a:r>
              <a:rPr lang="en-CA" sz="2000" dirty="0" smtClean="0">
                <a:solidFill>
                  <a:schemeClr val="tx1"/>
                </a:solidFill>
              </a:rPr>
              <a:t> – 7</a:t>
            </a:r>
            <a:r>
              <a:rPr lang="en-CA" sz="2000" baseline="30000" dirty="0" smtClean="0">
                <a:solidFill>
                  <a:schemeClr val="tx1"/>
                </a:solidFill>
              </a:rPr>
              <a:t>th</a:t>
            </a:r>
          </a:p>
          <a:p>
            <a:pPr algn="l"/>
            <a:endParaRPr lang="en-CA" sz="2000" baseline="300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sz="2400" b="1" dirty="0" smtClean="0">
                <a:solidFill>
                  <a:schemeClr val="tx1"/>
                </a:solidFill>
              </a:rPr>
              <a:t>Iconography Retreat:</a:t>
            </a:r>
            <a:endParaRPr lang="en-CA" sz="2400" b="1" dirty="0">
              <a:solidFill>
                <a:schemeClr val="tx1"/>
              </a:solidFill>
            </a:endParaRPr>
          </a:p>
          <a:p>
            <a:pPr algn="l"/>
            <a:r>
              <a:rPr lang="en-CA" sz="2000" dirty="0">
                <a:solidFill>
                  <a:schemeClr val="tx1"/>
                </a:solidFill>
              </a:rPr>
              <a:t>	</a:t>
            </a:r>
            <a:r>
              <a:rPr lang="en-CA" sz="1800" dirty="0" smtClean="0">
                <a:solidFill>
                  <a:schemeClr val="tx1"/>
                </a:solidFill>
              </a:rPr>
              <a:t>Icon Writing with Anna Mycyk &amp; Gisele Bauche</a:t>
            </a:r>
            <a:r>
              <a:rPr lang="en-CA" sz="1800" dirty="0">
                <a:solidFill>
                  <a:schemeClr val="tx1"/>
                </a:solidFill>
              </a:rPr>
              <a:t>		</a:t>
            </a:r>
            <a:r>
              <a:rPr lang="en-CA" sz="1800" dirty="0" smtClean="0">
                <a:solidFill>
                  <a:schemeClr val="tx1"/>
                </a:solidFill>
              </a:rPr>
              <a:t>	May 15</a:t>
            </a:r>
            <a:r>
              <a:rPr lang="en-CA" sz="1800" baseline="30000" dirty="0" smtClean="0">
                <a:solidFill>
                  <a:schemeClr val="tx1"/>
                </a:solidFill>
              </a:rPr>
              <a:t>th</a:t>
            </a:r>
            <a:r>
              <a:rPr lang="en-CA" sz="1800" dirty="0" smtClean="0">
                <a:solidFill>
                  <a:schemeClr val="tx1"/>
                </a:solidFill>
              </a:rPr>
              <a:t> </a:t>
            </a:r>
            <a:r>
              <a:rPr lang="en-CA" sz="1800" dirty="0">
                <a:solidFill>
                  <a:schemeClr val="tx1"/>
                </a:solidFill>
              </a:rPr>
              <a:t>– </a:t>
            </a:r>
            <a:r>
              <a:rPr lang="en-CA" sz="1800" dirty="0" smtClean="0">
                <a:solidFill>
                  <a:schemeClr val="tx1"/>
                </a:solidFill>
              </a:rPr>
              <a:t>19</a:t>
            </a:r>
            <a:r>
              <a:rPr lang="en-CA" sz="1800" baseline="30000" dirty="0" smtClean="0">
                <a:solidFill>
                  <a:schemeClr val="tx1"/>
                </a:solidFill>
              </a:rPr>
              <a:t>th</a:t>
            </a:r>
          </a:p>
          <a:p>
            <a:pPr algn="l"/>
            <a:endParaRPr lang="en-CA" sz="1800" baseline="300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sz="2400" b="1" dirty="0" smtClean="0">
                <a:solidFill>
                  <a:schemeClr val="tx1"/>
                </a:solidFill>
              </a:rPr>
              <a:t>Abide In Me:</a:t>
            </a:r>
            <a:endParaRPr lang="en-CA" sz="2400" b="1" dirty="0">
              <a:solidFill>
                <a:schemeClr val="tx1"/>
              </a:solidFill>
            </a:endParaRPr>
          </a:p>
          <a:p>
            <a:pPr algn="l"/>
            <a:r>
              <a:rPr lang="en-CA" sz="2000" dirty="0">
                <a:solidFill>
                  <a:schemeClr val="tx1"/>
                </a:solidFill>
              </a:rPr>
              <a:t>	</a:t>
            </a:r>
            <a:r>
              <a:rPr lang="en-CA" sz="1800" dirty="0" smtClean="0">
                <a:solidFill>
                  <a:schemeClr val="tx1"/>
                </a:solidFill>
              </a:rPr>
              <a:t>A Retreat for Clergy, Pastors &amp; Ministry Leaders</a:t>
            </a:r>
            <a:r>
              <a:rPr lang="en-CA" sz="1800" dirty="0">
                <a:solidFill>
                  <a:schemeClr val="tx1"/>
                </a:solidFill>
              </a:rPr>
              <a:t>		</a:t>
            </a:r>
            <a:r>
              <a:rPr lang="en-CA" sz="1800" dirty="0" smtClean="0">
                <a:solidFill>
                  <a:schemeClr val="tx1"/>
                </a:solidFill>
              </a:rPr>
              <a:t>	May 28</a:t>
            </a:r>
            <a:r>
              <a:rPr lang="en-CA" sz="1800" baseline="30000" dirty="0" smtClean="0">
                <a:solidFill>
                  <a:schemeClr val="tx1"/>
                </a:solidFill>
              </a:rPr>
              <a:t>th</a:t>
            </a:r>
            <a:r>
              <a:rPr lang="en-CA" sz="1800" dirty="0" smtClean="0">
                <a:solidFill>
                  <a:schemeClr val="tx1"/>
                </a:solidFill>
              </a:rPr>
              <a:t> </a:t>
            </a:r>
            <a:r>
              <a:rPr lang="en-CA" sz="1800" dirty="0">
                <a:solidFill>
                  <a:schemeClr val="tx1"/>
                </a:solidFill>
              </a:rPr>
              <a:t>– </a:t>
            </a:r>
            <a:r>
              <a:rPr lang="en-CA" sz="1800" dirty="0" smtClean="0">
                <a:solidFill>
                  <a:schemeClr val="tx1"/>
                </a:solidFill>
              </a:rPr>
              <a:t>29</a:t>
            </a:r>
            <a:r>
              <a:rPr lang="en-CA" sz="1800" baseline="30000" dirty="0" smtClean="0">
                <a:solidFill>
                  <a:schemeClr val="tx1"/>
                </a:solidFill>
              </a:rPr>
              <a:t>th</a:t>
            </a:r>
            <a:endParaRPr lang="en-CA" sz="1800" dirty="0">
              <a:solidFill>
                <a:schemeClr val="tx1"/>
              </a:solidFill>
            </a:endParaRPr>
          </a:p>
          <a:p>
            <a:pPr algn="l"/>
            <a:endParaRPr lang="en-CA" sz="1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sz="2800" b="1" dirty="0" smtClean="0">
                <a:solidFill>
                  <a:schemeClr val="tx1"/>
                </a:solidFill>
              </a:rPr>
              <a:t>Transitions Retreat:</a:t>
            </a:r>
            <a:endParaRPr lang="en-CA" sz="2800" b="1" dirty="0">
              <a:solidFill>
                <a:schemeClr val="tx1"/>
              </a:solidFill>
            </a:endParaRPr>
          </a:p>
          <a:p>
            <a:pPr algn="l"/>
            <a:r>
              <a:rPr lang="en-CA" sz="2400" dirty="0">
                <a:solidFill>
                  <a:schemeClr val="tx1"/>
                </a:solidFill>
              </a:rPr>
              <a:t>	</a:t>
            </a:r>
            <a:r>
              <a:rPr lang="en-CA" sz="2000" dirty="0" smtClean="0">
                <a:solidFill>
                  <a:schemeClr val="tx1"/>
                </a:solidFill>
              </a:rPr>
              <a:t>Your Journey of Transformation Through Grief &amp; Loss</a:t>
            </a:r>
            <a:r>
              <a:rPr lang="en-CA" sz="2000" dirty="0">
                <a:solidFill>
                  <a:schemeClr val="tx1"/>
                </a:solidFill>
              </a:rPr>
              <a:t>		</a:t>
            </a:r>
            <a:r>
              <a:rPr lang="en-CA" sz="2000" dirty="0" smtClean="0">
                <a:solidFill>
                  <a:schemeClr val="tx1"/>
                </a:solidFill>
              </a:rPr>
              <a:t>June </a:t>
            </a:r>
            <a:r>
              <a:rPr lang="en-CA" sz="2000" dirty="0">
                <a:solidFill>
                  <a:schemeClr val="tx1"/>
                </a:solidFill>
              </a:rPr>
              <a:t>15</a:t>
            </a:r>
            <a:r>
              <a:rPr lang="en-CA" sz="2000" baseline="30000" dirty="0">
                <a:solidFill>
                  <a:schemeClr val="tx1"/>
                </a:solidFill>
              </a:rPr>
              <a:t>th</a:t>
            </a:r>
            <a:r>
              <a:rPr lang="en-CA" sz="2000" dirty="0">
                <a:solidFill>
                  <a:schemeClr val="tx1"/>
                </a:solidFill>
              </a:rPr>
              <a:t> – </a:t>
            </a:r>
            <a:r>
              <a:rPr lang="en-CA" sz="2000" dirty="0" smtClean="0">
                <a:solidFill>
                  <a:schemeClr val="tx1"/>
                </a:solidFill>
              </a:rPr>
              <a:t>18</a:t>
            </a:r>
            <a:r>
              <a:rPr lang="en-CA" sz="2000" baseline="30000" dirty="0" smtClean="0">
                <a:solidFill>
                  <a:schemeClr val="tx1"/>
                </a:solidFill>
              </a:rPr>
              <a:t>th</a:t>
            </a:r>
            <a:endParaRPr lang="en-CA" sz="2000" dirty="0">
              <a:solidFill>
                <a:schemeClr val="tx1"/>
              </a:solidFill>
            </a:endParaRPr>
          </a:p>
          <a:p>
            <a:pPr algn="l"/>
            <a:endParaRPr lang="en-CA" sz="2000" dirty="0">
              <a:solidFill>
                <a:schemeClr val="tx1"/>
              </a:solidFill>
            </a:endParaRPr>
          </a:p>
          <a:p>
            <a:pPr algn="l"/>
            <a:endParaRPr lang="en-CA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817" t="69267" r="27966" b="9489"/>
          <a:stretch>
            <a:fillRect/>
          </a:stretch>
        </p:blipFill>
        <p:spPr bwMode="auto">
          <a:xfrm>
            <a:off x="35496" y="50453"/>
            <a:ext cx="1971675" cy="930275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948264" y="188641"/>
            <a:ext cx="2016224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 b="1" smtClean="0"/>
              <a:t>8:39</a:t>
            </a:r>
            <a:endParaRPr lang="en-CA" sz="4800" b="1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6A3F-7E9E-40CD-BD51-3FDCEA106DF9}" type="datetime1">
              <a:rPr lang="en-CA" smtClean="0"/>
              <a:t>4/27/17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7202520"/>
      </p:ext>
    </p:extLst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7171" y="116633"/>
            <a:ext cx="4941093" cy="864095"/>
          </a:xfrm>
        </p:spPr>
        <p:txBody>
          <a:bodyPr>
            <a:normAutofit/>
          </a:bodyPr>
          <a:lstStyle/>
          <a:p>
            <a:r>
              <a:rPr lang="en-CA" sz="3600" b="1" u="sng" dirty="0"/>
              <a:t>Thursday, April 27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96" y="980728"/>
            <a:ext cx="9108504" cy="587727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CA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chemeClr val="tx1"/>
                </a:solidFill>
              </a:rPr>
              <a:t>Foundation of Administrative Justice</a:t>
            </a:r>
          </a:p>
          <a:p>
            <a:pPr algn="l"/>
            <a:r>
              <a:rPr lang="en-CA" sz="2400" dirty="0">
                <a:solidFill>
                  <a:schemeClr val="tx1"/>
                </a:solidFill>
              </a:rPr>
              <a:t>	Conference Room C				8:00 am – 5:00 pm</a:t>
            </a:r>
          </a:p>
          <a:p>
            <a:pPr algn="l"/>
            <a:endParaRPr lang="en-CA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chemeClr val="tx1"/>
                </a:solidFill>
              </a:rPr>
              <a:t>United Church</a:t>
            </a:r>
          </a:p>
          <a:p>
            <a:pPr algn="l"/>
            <a:r>
              <a:rPr lang="en-CA" sz="2400" dirty="0">
                <a:solidFill>
                  <a:schemeClr val="tx1"/>
                </a:solidFill>
              </a:rPr>
              <a:t>	Conference Room A / Prairie Lounge		9:00 am – 5:00 pm</a:t>
            </a:r>
          </a:p>
          <a:p>
            <a:pPr algn="l"/>
            <a:r>
              <a:rPr lang="en-CA" sz="2400" dirty="0">
                <a:solidFill>
                  <a:schemeClr val="tx1"/>
                </a:solidFill>
              </a:rPr>
              <a:t>	Office 7 / Small Dining Room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817" t="69267" r="27966" b="9489"/>
          <a:stretch>
            <a:fillRect/>
          </a:stretch>
        </p:blipFill>
        <p:spPr bwMode="auto">
          <a:xfrm>
            <a:off x="35496" y="50453"/>
            <a:ext cx="1971675" cy="930275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948264" y="188641"/>
            <a:ext cx="2016224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 b="1" smtClean="0"/>
              <a:t>8:39</a:t>
            </a:r>
            <a:endParaRPr lang="en-CA" sz="4800" b="1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6A3F-7E9E-40CD-BD51-3FDCEA106DF9}" type="datetime1">
              <a:rPr lang="en-CA" smtClean="0"/>
              <a:t>4/27/17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6593643"/>
      </p:ext>
    </p:extLst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7171" y="116633"/>
            <a:ext cx="4941093" cy="864095"/>
          </a:xfrm>
        </p:spPr>
        <p:txBody>
          <a:bodyPr>
            <a:normAutofit/>
          </a:bodyPr>
          <a:lstStyle/>
          <a:p>
            <a:r>
              <a:rPr lang="en-CA" sz="3600" b="1" u="sng" dirty="0"/>
              <a:t>Thursday, April 27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96" y="980728"/>
            <a:ext cx="9108504" cy="587727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CA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b="1" dirty="0" smtClean="0">
                <a:solidFill>
                  <a:schemeClr val="tx1"/>
                </a:solidFill>
              </a:rPr>
              <a:t>Spring Fling Raffle Sales:</a:t>
            </a:r>
            <a:endParaRPr lang="en-CA" b="1" dirty="0">
              <a:solidFill>
                <a:schemeClr val="tx1"/>
              </a:solidFill>
            </a:endParaRPr>
          </a:p>
          <a:p>
            <a:pPr algn="l"/>
            <a:r>
              <a:rPr lang="en-CA" sz="2400" dirty="0">
                <a:solidFill>
                  <a:schemeClr val="tx1"/>
                </a:solidFill>
              </a:rPr>
              <a:t>	</a:t>
            </a:r>
            <a:r>
              <a:rPr lang="en-CA" sz="2400" dirty="0" smtClean="0">
                <a:solidFill>
                  <a:schemeClr val="tx1"/>
                </a:solidFill>
              </a:rPr>
              <a:t>See our Receptionist for Tickets</a:t>
            </a:r>
            <a:r>
              <a:rPr lang="en-CA" sz="2400" dirty="0">
                <a:solidFill>
                  <a:schemeClr val="tx1"/>
                </a:solidFill>
              </a:rPr>
              <a:t>	</a:t>
            </a:r>
            <a:r>
              <a:rPr lang="en-CA" sz="2400" dirty="0" smtClean="0">
                <a:solidFill>
                  <a:schemeClr val="tx1"/>
                </a:solidFill>
              </a:rPr>
              <a:t>Draws begin May 1.</a:t>
            </a:r>
            <a:endParaRPr lang="en-CA" sz="2400" dirty="0">
              <a:solidFill>
                <a:schemeClr val="tx1"/>
              </a:solidFill>
            </a:endParaRPr>
          </a:p>
          <a:p>
            <a:pPr algn="l"/>
            <a:endParaRPr lang="en-CA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b="1" dirty="0" smtClean="0">
                <a:solidFill>
                  <a:schemeClr val="tx1"/>
                </a:solidFill>
              </a:rPr>
              <a:t>Annual Oblate Golf Scramble: </a:t>
            </a:r>
            <a:endParaRPr lang="en-CA" b="1" dirty="0">
              <a:solidFill>
                <a:schemeClr val="tx1"/>
              </a:solidFill>
            </a:endParaRPr>
          </a:p>
          <a:p>
            <a:pPr algn="l"/>
            <a:r>
              <a:rPr lang="en-CA" sz="2400" dirty="0">
                <a:solidFill>
                  <a:schemeClr val="tx1"/>
                </a:solidFill>
              </a:rPr>
              <a:t>	 Register at reception! </a:t>
            </a:r>
            <a:r>
              <a:rPr lang="en-CA" sz="2400" dirty="0" smtClean="0">
                <a:solidFill>
                  <a:schemeClr val="tx1"/>
                </a:solidFill>
              </a:rPr>
              <a:t>		Saturday, </a:t>
            </a:r>
            <a:r>
              <a:rPr lang="en-CA" sz="2400" smtClean="0">
                <a:solidFill>
                  <a:schemeClr val="tx1"/>
                </a:solidFill>
              </a:rPr>
              <a:t>June 17.</a:t>
            </a:r>
            <a:r>
              <a:rPr lang="en-CA" sz="2400" dirty="0" smtClean="0">
                <a:solidFill>
                  <a:schemeClr val="tx1"/>
                </a:solidFill>
              </a:rPr>
              <a:t>	</a:t>
            </a:r>
            <a:endParaRPr lang="en-CA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817" t="69267" r="27966" b="9489"/>
          <a:stretch>
            <a:fillRect/>
          </a:stretch>
        </p:blipFill>
        <p:spPr bwMode="auto">
          <a:xfrm>
            <a:off x="35496" y="50453"/>
            <a:ext cx="1971675" cy="930275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948264" y="188641"/>
            <a:ext cx="2016224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800" b="1" smtClean="0"/>
              <a:t>8:39</a:t>
            </a:r>
            <a:endParaRPr lang="en-CA" sz="4800" b="1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6A3F-7E9E-40CD-BD51-3FDCEA106DF9}" type="datetime1">
              <a:rPr lang="en-CA" smtClean="0"/>
              <a:t>4/27/17</a:t>
            </a:fld>
            <a:endParaRPr lang="en-CA"/>
          </a:p>
        </p:txBody>
      </p:sp>
      <p:pic>
        <p:nvPicPr>
          <p:cNvPr id="1026" name="Picture 2" descr="C:\Users\BrendanB\AppData\Local\Microsoft\Windows\Temporary Internet Files\Content.IE5\FFGC43I6\0511-0902-0601-3331_Man_Trying_to_Get_His_Golf_Ball_Out_of_a_Bush_clipart_image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312733"/>
            <a:ext cx="2376264" cy="219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320762"/>
      </p:ext>
    </p:extLst>
  </p:cSld>
  <p:clrMapOvr>
    <a:masterClrMapping/>
  </p:clrMapOvr>
  <p:transition spd="slow" advClick="0" advTm="10000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POINT DATAPOINT PRODUCTNAME" val="DataPoint"/>
  <p:tag name="PRESENTATIONPOINT DATAPOINT VERSION" val="1"/>
  <p:tag name="PRESENTATIONPOINT DATAPOINT PRODUCTCODE" val="DP14STD"/>
  <p:tag name="PRESENTATIONPOINT DATAPOINT LICENSEDSAVE" val="0"/>
  <p:tag name="PRESENTATIONPOINT DATAPOINT SHOWOPENDIALOG" val="0"/>
  <p:tag name="PRESENTATIONPOINT DATAPOINT REFRESHAFTEROPENING" val="-1"/>
  <p:tag name="PRESENTATIONPOINT DATAPOINT USEDATACACHING" val="-1"/>
  <p:tag name="PRESENTATIONPOINT DATAPOINT SHOWERRORSATSLIDESHOWEND" val="-1"/>
  <p:tag name="PRESENTATIONPOINT DATAPOINT REFRESHLINKEDOBJECTS" val="-1"/>
  <p:tag name="PRESENTATIONPOINT DATAPOINT REFRESHLINKEDOBJECTSINTERVAL" val="10"/>
  <p:tag name="PRESENTATIONPOINT DATAPOINT BLANKONSAVE" val="0"/>
  <p:tag name="PRESENTATIONPOINT DATAPOINT REFRESHOPTIO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POINT DATAPOINT SHAPECLOCK FORMATCODE" val="03"/>
  <p:tag name="PRESENTATIONPOINT DATAPOINT SHAPECLOCK CUSTOMFORMAT" val=""/>
  <p:tag name="PRESENTATIONPOINT DATAPOINT SHAPECLOCK CONVERTTOTIMEZONE" val="-1"/>
  <p:tag name="PRESENTATIONPOINT DATAPOINT SHAPECLOCK TIMEZONE" val="Canada Central Standard Tim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POINT DATAPOINT SHAPECLOCK FORMATCODE" val="03"/>
  <p:tag name="PRESENTATIONPOINT DATAPOINT SHAPECLOCK CUSTOMFORMAT" val=""/>
  <p:tag name="PRESENTATIONPOINT DATAPOINT SHAPECLOCK CONVERTTOTIMEZONE" val="-1"/>
  <p:tag name="PRESENTATIONPOINT DATAPOINT SHAPECLOCK TIMEZONE" val="Canada Central Standard Tim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POINT DATAPOINT SHAPECLOCK FORMATCODE" val="03"/>
  <p:tag name="PRESENTATIONPOINT DATAPOINT SHAPECLOCK CUSTOMFORMAT" val=""/>
  <p:tag name="PRESENTATIONPOINT DATAPOINT SHAPECLOCK CONVERTTOTIMEZONE" val="-1"/>
  <p:tag name="PRESENTATIONPOINT DATAPOINT SHAPECLOCK TIMEZONE" val="Canada Central Standard Tim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POINT DATAPOINT SHAPECLOCK FORMATCODE" val="03"/>
  <p:tag name="PRESENTATIONPOINT DATAPOINT SHAPECLOCK CUSTOMFORMAT" val=""/>
  <p:tag name="PRESENTATIONPOINT DATAPOINT SHAPECLOCK CONVERTTOTIMEZONE" val="-1"/>
  <p:tag name="PRESENTATIONPOINT DATAPOINT SHAPECLOCK TIMEZONE" val="Canada Central Standard Tim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50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Thursday, April 27</vt:lpstr>
      <vt:lpstr>Thursday, April 27</vt:lpstr>
      <vt:lpstr>Thursday, April 27</vt:lpstr>
      <vt:lpstr>Thursday, April 27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Queen’s House</dc:title>
  <dc:creator>Brendan Bitz</dc:creator>
  <cp:lastModifiedBy>Brendan Bitz</cp:lastModifiedBy>
  <cp:revision>23</cp:revision>
  <dcterms:created xsi:type="dcterms:W3CDTF">2017-04-25T16:40:10Z</dcterms:created>
  <dcterms:modified xsi:type="dcterms:W3CDTF">2017-04-27T14:47:48Z</dcterms:modified>
</cp:coreProperties>
</file>